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9"/>
  </p:notesMasterIdLst>
  <p:sldIdLst>
    <p:sldId id="257" r:id="rId2"/>
    <p:sldId id="706" r:id="rId3"/>
    <p:sldId id="707" r:id="rId4"/>
    <p:sldId id="708" r:id="rId5"/>
    <p:sldId id="709" r:id="rId6"/>
    <p:sldId id="703" r:id="rId7"/>
    <p:sldId id="704" r:id="rId8"/>
    <p:sldId id="705" r:id="rId9"/>
    <p:sldId id="262" r:id="rId10"/>
    <p:sldId id="263" r:id="rId11"/>
    <p:sldId id="702" r:id="rId12"/>
    <p:sldId id="261" r:id="rId13"/>
    <p:sldId id="258" r:id="rId14"/>
    <p:sldId id="259"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276AC-98EB-42E7-875C-0BC04E76CBAF}" v="27" dt="2024-12-17T17:04:21.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p:scale>
          <a:sx n="100" d="100"/>
          <a:sy n="100" d="100"/>
        </p:scale>
        <p:origin x="282"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picChg chg="add mod">
          <ac:chgData name="Jha, Aryan Ritwajeet" userId="2aad577e-539b-449b-83a6-8d411f484b4d" providerId="ADAL" clId="{E5E276AC-98EB-42E7-875C-0BC04E76CBAF}" dt="2024-12-17T16:52:37.271" v="155"/>
          <ac:picMkLst>
            <pc:docMk/>
            <pc:sldMk cId="3313346030" sldId="703"/>
            <ac:picMk id="10" creationId="{D14F0232-2D7E-065A-2C56-E60B9F6DE163}"/>
          </ac:picMkLst>
        </pc:picChg>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del mod">
          <ac:chgData name="Jha, Aryan Ritwajeet" userId="2aad577e-539b-449b-83a6-8d411f484b4d" providerId="ADAL" clId="{E5E276AC-98EB-42E7-875C-0BC04E76CBAF}" dt="2024-12-17T16:48:59.508" v="45"/>
          <ac:spMkLst>
            <pc:docMk/>
            <pc:sldMk cId="3718399303" sldId="706"/>
            <ac:spMk id="3" creationId="{B294EAC0-1675-32F1-E0A5-2DD2A8105555}"/>
          </ac:spMkLst>
        </pc:spChg>
        <pc:spChg chg="del">
          <ac:chgData name="Jha, Aryan Ritwajeet" userId="2aad577e-539b-449b-83a6-8d411f484b4d" providerId="ADAL" clId="{E5E276AC-98EB-42E7-875C-0BC04E76CBAF}" dt="2024-12-17T16:48:38.833" v="43" actId="478"/>
          <ac:spMkLst>
            <pc:docMk/>
            <pc:sldMk cId="3718399303" sldId="706"/>
            <ac:spMk id="4" creationId="{9F5874F1-2217-EA4B-C737-CD7EA0368B80}"/>
          </ac:spMkLst>
        </pc:spChg>
        <pc:spChg chg="del">
          <ac:chgData name="Jha, Aryan Ritwajeet" userId="2aad577e-539b-449b-83a6-8d411f484b4d" providerId="ADAL" clId="{E5E276AC-98EB-42E7-875C-0BC04E76CBAF}" dt="2024-12-17T16:48:41.668" v="44" actId="478"/>
          <ac:spMkLst>
            <pc:docMk/>
            <pc:sldMk cId="3718399303" sldId="706"/>
            <ac:spMk id="10" creationId="{BCF003C8-5C54-698C-2819-0080C3321321}"/>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del mod">
          <ac:chgData name="Jha, Aryan Ritwajeet" userId="2aad577e-539b-449b-83a6-8d411f484b4d" providerId="ADAL" clId="{E5E276AC-98EB-42E7-875C-0BC04E76CBAF}" dt="2024-12-17T16:49:40.115" v="65" actId="21"/>
          <ac:picMkLst>
            <pc:docMk/>
            <pc:sldMk cId="3718399303" sldId="706"/>
            <ac:picMk id="8" creationId="{924625EA-0D5B-79B7-A676-CF0C35C82967}"/>
          </ac:picMkLst>
        </pc:picChg>
        <pc:picChg chg="del">
          <ac:chgData name="Jha, Aryan Ritwajeet" userId="2aad577e-539b-449b-83a6-8d411f484b4d" providerId="ADAL" clId="{E5E276AC-98EB-42E7-875C-0BC04E76CBAF}" dt="2024-12-17T16:48:37.911" v="42" actId="478"/>
          <ac:picMkLst>
            <pc:docMk/>
            <pc:sldMk cId="3718399303" sldId="706"/>
            <ac:picMk id="9" creationId="{33E38B7B-706E-EBCA-AA70-873CC111711D}"/>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del mod modCrop">
          <ac:chgData name="Jha, Aryan Ritwajeet" userId="2aad577e-539b-449b-83a6-8d411f484b4d" providerId="ADAL" clId="{E5E276AC-98EB-42E7-875C-0BC04E76CBAF}" dt="2024-12-17T16:51:25.221" v="112" actId="478"/>
          <ac:picMkLst>
            <pc:docMk/>
            <pc:sldMk cId="3718399303" sldId="706"/>
            <ac:picMk id="13" creationId="{777C6487-6312-E78A-24FF-02C0FB496A35}"/>
          </ac:picMkLst>
        </pc:picChg>
        <pc:picChg chg="add mod">
          <ac:chgData name="Jha, Aryan Ritwajeet" userId="2aad577e-539b-449b-83a6-8d411f484b4d" providerId="ADAL" clId="{E5E276AC-98EB-42E7-875C-0BC04E76CBAF}" dt="2024-12-17T16:51:28.418" v="117"/>
          <ac:picMkLst>
            <pc:docMk/>
            <pc:sldMk cId="3718399303" sldId="706"/>
            <ac:picMk id="15" creationId="{2525D996-723D-48EB-D0FF-63DC0691C387}"/>
          </ac:picMkLst>
        </pc:picChg>
        <pc:picChg chg="add mod">
          <ac:chgData name="Jha, Aryan Ritwajeet" userId="2aad577e-539b-449b-83a6-8d411f484b4d" providerId="ADAL" clId="{E5E276AC-98EB-42E7-875C-0BC04E76CBAF}" dt="2024-12-17T16:51:33.977" v="124"/>
          <ac:picMkLst>
            <pc:docMk/>
            <pc:sldMk cId="3718399303" sldId="706"/>
            <ac:picMk id="17" creationId="{A0AAE001-E57B-1B66-3BE4-AD78A351F00D}"/>
          </ac:picMkLst>
        </pc:picChg>
        <pc:picChg chg="add del mod modCrop">
          <ac:chgData name="Jha, Aryan Ritwajeet" userId="2aad577e-539b-449b-83a6-8d411f484b4d" providerId="ADAL" clId="{E5E276AC-98EB-42E7-875C-0BC04E76CBAF}" dt="2024-12-17T16:52:10.875" v="141" actId="478"/>
          <ac:picMkLst>
            <pc:docMk/>
            <pc:sldMk cId="3718399303" sldId="706"/>
            <ac:picMk id="19" creationId="{1192FCB3-1A2B-AF3E-91A1-8483106B2D11}"/>
          </ac:picMkLst>
        </pc:picChg>
        <pc:picChg chg="add mod">
          <ac:chgData name="Jha, Aryan Ritwajeet" userId="2aad577e-539b-449b-83a6-8d411f484b4d" providerId="ADAL" clId="{E5E276AC-98EB-42E7-875C-0BC04E76CBAF}" dt="2024-12-17T16:52:34.905" v="150" actId="1076"/>
          <ac:picMkLst>
            <pc:docMk/>
            <pc:sldMk cId="3718399303" sldId="706"/>
            <ac:picMk id="21" creationId="{AD838D39-E61B-1508-C02F-05D70CD056FD}"/>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del mod">
          <ac:chgData name="Jha, Aryan Ritwajeet" userId="2aad577e-539b-449b-83a6-8d411f484b4d" providerId="ADAL" clId="{E5E276AC-98EB-42E7-875C-0BC04E76CBAF}" dt="2024-12-17T16:52:48.382" v="163" actId="478"/>
          <ac:spMkLst>
            <pc:docMk/>
            <pc:sldMk cId="706596973" sldId="707"/>
            <ac:spMk id="7" creationId="{EB86AA4C-9E96-CB64-2FCC-39615FAA6529}"/>
          </ac:spMkLst>
        </pc:spChg>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del mod">
          <ac:chgData name="Jha, Aryan Ritwajeet" userId="2aad577e-539b-449b-83a6-8d411f484b4d" providerId="ADAL" clId="{E5E276AC-98EB-42E7-875C-0BC04E76CBAF}" dt="2024-12-17T16:52:49.531" v="165" actId="478"/>
          <ac:picMkLst>
            <pc:docMk/>
            <pc:sldMk cId="706596973" sldId="707"/>
            <ac:picMk id="4" creationId="{C2F192FD-88B1-B9D4-40A1-F70B28F2956B}"/>
          </ac:picMkLst>
        </pc:picChg>
        <pc:picChg chg="del">
          <ac:chgData name="Jha, Aryan Ritwajeet" userId="2aad577e-539b-449b-83a6-8d411f484b4d" providerId="ADAL" clId="{E5E276AC-98EB-42E7-875C-0BC04E76CBAF}" dt="2024-12-17T16:52:44.830" v="162" actId="478"/>
          <ac:picMkLst>
            <pc:docMk/>
            <pc:sldMk cId="706596973" sldId="707"/>
            <ac:picMk id="6" creationId="{62A0AE65-2AE3-7A09-194F-2694D93F25C8}"/>
          </ac:picMkLst>
        </pc:picChg>
        <pc:picChg chg="add mod">
          <ac:chgData name="Jha, Aryan Ritwajeet" userId="2aad577e-539b-449b-83a6-8d411f484b4d" providerId="ADAL" clId="{E5E276AC-98EB-42E7-875C-0BC04E76CBAF}" dt="2024-12-17T16:52:56.729" v="175" actId="1076"/>
          <ac:picMkLst>
            <pc:docMk/>
            <pc:sldMk cId="706596973" sldId="707"/>
            <ac:picMk id="9" creationId="{2D4DCA16-C528-3E7A-7CDC-FB18CD564C8A}"/>
          </ac:picMkLst>
        </pc:picChg>
        <pc:picChg chg="del">
          <ac:chgData name="Jha, Aryan Ritwajeet" userId="2aad577e-539b-449b-83a6-8d411f484b4d" providerId="ADAL" clId="{E5E276AC-98EB-42E7-875C-0BC04E76CBAF}" dt="2024-12-17T16:52:49.083" v="164" actId="478"/>
          <ac:picMkLst>
            <pc:docMk/>
            <pc:sldMk cId="706596973" sldId="707"/>
            <ac:picMk id="11" creationId="{5A047B66-47D8-8392-E4F0-64E441F284F6}"/>
          </ac:picMkLst>
        </pc:picChg>
        <pc:picChg chg="add mod">
          <ac:chgData name="Jha, Aryan Ritwajeet" userId="2aad577e-539b-449b-83a6-8d411f484b4d" providerId="ADAL" clId="{E5E276AC-98EB-42E7-875C-0BC04E76CBAF}" dt="2024-12-17T16:53:04.021" v="182"/>
          <ac:picMkLst>
            <pc:docMk/>
            <pc:sldMk cId="706596973" sldId="707"/>
            <ac:picMk id="12" creationId="{6B8674C1-1D97-E9F2-16D7-C7CF5530587B}"/>
          </ac:picMkLst>
        </pc:picChg>
        <pc:picChg chg="add mod">
          <ac:chgData name="Jha, Aryan Ritwajeet" userId="2aad577e-539b-449b-83a6-8d411f484b4d" providerId="ADAL" clId="{E5E276AC-98EB-42E7-875C-0BC04E76CBAF}" dt="2024-12-17T16:53:20.693" v="187"/>
          <ac:picMkLst>
            <pc:docMk/>
            <pc:sldMk cId="706596973" sldId="707"/>
            <ac:picMk id="14" creationId="{5ABE9E3E-4F49-F27E-C029-EA405647E5AE}"/>
          </ac:picMkLst>
        </pc:pic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40.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37.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36.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5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47.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ieeexplore.ieee.org/stamp/stamp.jsp?arnumber=9549701"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64.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1.xml"/><Relationship Id="rId5" Type="http://schemas.openxmlformats.org/officeDocument/2006/relationships/image" Target="../media/image630.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90.png"/><Relationship Id="rId10" Type="http://schemas.openxmlformats.org/officeDocument/2006/relationships/image" Target="../media/image121.png"/><Relationship Id="rId4" Type="http://schemas.openxmlformats.org/officeDocument/2006/relationships/image" Target="../media/image21.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2"/>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3"/>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2236</Words>
  <Application>Microsoft Office PowerPoint</Application>
  <PresentationFormat>Widescreen</PresentationFormat>
  <Paragraphs>177</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Latest Slides End Here. Previous Slides Follow.</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2024-12-17T17:04:27Z</dcterms:modified>
</cp:coreProperties>
</file>